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0" r:id="rId2"/>
    <p:sldId id="291" r:id="rId3"/>
    <p:sldId id="289" r:id="rId4"/>
    <p:sldId id="292" r:id="rId5"/>
    <p:sldId id="293" r:id="rId6"/>
    <p:sldId id="295" r:id="rId7"/>
    <p:sldId id="294" r:id="rId8"/>
    <p:sldId id="300" r:id="rId9"/>
    <p:sldId id="296" r:id="rId10"/>
    <p:sldId id="297" r:id="rId11"/>
    <p:sldId id="299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A302F0-DE71-E6BB-28D0-81D7F611FC24}" v="1753" dt="2025-04-13T13:56:36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eval.com/docs/getting-started" TargetMode="External"/><Relationship Id="rId2" Type="http://schemas.openxmlformats.org/officeDocument/2006/relationships/hyperlink" Target="https://www.anthropic.com/news/contextual-retrieva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15DCF-0BD1-989C-96A9-1FF46F81B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351AE-844C-6B42-8071-72A0E485A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8863A-E5A1-3893-9087-717B15679E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Day 4</a:t>
            </a:r>
          </a:p>
        </p:txBody>
      </p:sp>
    </p:spTree>
    <p:extLst>
      <p:ext uri="{BB962C8B-B14F-4D97-AF65-F5344CB8AC3E}">
        <p14:creationId xmlns:p14="http://schemas.microsoft.com/office/powerpoint/2010/main" val="195570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49FA7-47A8-F576-BBBA-ABAC1AF31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8FA2B-48C0-3AA7-021C-B91478CB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retrieval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817265-AA15-05B6-2EB3-DCD9180ED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if the document chunks themselves lack the necessary context?</a:t>
            </a:r>
          </a:p>
          <a:p>
            <a:r>
              <a:rPr lang="en-US" dirty="0"/>
              <a:t>The original chunk here says, "the company's" and previous quarter without mentioning which company and what quarter, you can only know the details when looking at the whole document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13902305-2A24-7D55-26C1-E6026888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2230"/>
            <a:ext cx="12192000" cy="259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3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56021-A0D1-72E4-871F-4306799A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Context retrieval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BC37D-0165-56B5-AE8F-F06E274D3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Each chunk before ingesting should be converted into contextualized chunk and then ingested</a:t>
            </a:r>
          </a:p>
          <a:p>
            <a:r>
              <a:rPr lang="en-US" sz="2200" dirty="0"/>
              <a:t>The prompt to generate contextualized chunks on the right 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34BB78-C7E8-CDB4-2C8F-4A2F0B04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62198"/>
            <a:ext cx="7221220" cy="415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2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6FAB-1C02-C52C-F0D7-4958D488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8308B-1FDD-411C-7F26-702E4F7F3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https://www.anthropic.com/news/contextual-retrieval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https://www.deepeval.com/docs/getting-started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226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0AD27-DF92-15E3-E6DA-EB56C3E79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05547-0CCC-A276-4C7A-B3AB793D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A5D3F-27A1-BA7F-B8A9-9BC01155F6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Summary</a:t>
            </a:r>
          </a:p>
          <a:p>
            <a:r>
              <a:rPr lang="en-US" dirty="0"/>
              <a:t>Intent classification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Prompt Injections</a:t>
            </a:r>
          </a:p>
          <a:p>
            <a:r>
              <a:rPr lang="en-US" dirty="0"/>
              <a:t>Context aware query</a:t>
            </a:r>
          </a:p>
          <a:p>
            <a:r>
              <a:rPr lang="en-US" dirty="0"/>
              <a:t>Contextual retrieval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979537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A1FE6-C04F-E9D1-EB33-0B28F4FD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6A48D-AE2F-EC27-1FB7-88CD7D835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90" y="1361282"/>
            <a:ext cx="12045552" cy="48037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FE8A7B70-71A4-EBD1-3657-75A728F1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2677"/>
            <a:ext cx="12192000" cy="45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1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5377A-3157-55AF-291C-13FE1819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Intent classification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D4BB3-08EE-8E36-0621-1678E356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/>
              <a:t>Now we have RAG for Q&amp;A and summary</a:t>
            </a:r>
          </a:p>
          <a:p>
            <a:r>
              <a:rPr lang="en-US" sz="2200"/>
              <a:t>How do we call the respective modules within our app?</a:t>
            </a:r>
          </a:p>
        </p:txBody>
      </p:sp>
      <p:pic>
        <p:nvPicPr>
          <p:cNvPr id="4" name="Picture 3" descr="A diagram of a document&#10;&#10;AI-generated content may be incorrect.">
            <a:extLst>
              <a:ext uri="{FF2B5EF4-FFF2-40B4-BE49-F238E27FC236}">
                <a16:creationId xmlns:a16="http://schemas.microsoft.com/office/drawing/2014/main" id="{0F57C72D-13F3-9BD9-27B5-8BE9DAAA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607070"/>
            <a:ext cx="5458968" cy="364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98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E6E3D-73F8-5DA0-7F77-1716DB0D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13A51-8A74-5034-82A9-7C970CBCF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Unit test cases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Question, expected answer, generated answer and score</a:t>
            </a:r>
          </a:p>
          <a:p>
            <a:r>
              <a:rPr lang="en-US" dirty="0" err="1"/>
              <a:t>Deepeval</a:t>
            </a:r>
          </a:p>
          <a:p>
            <a:r>
              <a:rPr lang="en-US" dirty="0"/>
              <a:t>Ragas</a:t>
            </a:r>
          </a:p>
        </p:txBody>
      </p:sp>
    </p:spTree>
    <p:extLst>
      <p:ext uri="{BB962C8B-B14F-4D97-AF65-F5344CB8AC3E}">
        <p14:creationId xmlns:p14="http://schemas.microsoft.com/office/powerpoint/2010/main" val="227782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C20B-6BC7-D604-6EBC-CDA687528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Content Placeholder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B8C778F-B3CC-E05C-A41F-7B6B21DF0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515" y="1825625"/>
            <a:ext cx="9770969" cy="4351338"/>
          </a:xfrm>
        </p:spPr>
      </p:pic>
    </p:spTree>
    <p:extLst>
      <p:ext uri="{BB962C8B-B14F-4D97-AF65-F5344CB8AC3E}">
        <p14:creationId xmlns:p14="http://schemas.microsoft.com/office/powerpoint/2010/main" val="282627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D4A49-3E79-CF13-7A10-9A5E9DB18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Injections</a:t>
            </a:r>
          </a:p>
        </p:txBody>
      </p: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8334FC-4FFF-43B1-0146-04584A7F6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4324"/>
            <a:ext cx="10515600" cy="3593939"/>
          </a:xfrm>
        </p:spPr>
      </p:pic>
    </p:spTree>
    <p:extLst>
      <p:ext uri="{BB962C8B-B14F-4D97-AF65-F5344CB8AC3E}">
        <p14:creationId xmlns:p14="http://schemas.microsoft.com/office/powerpoint/2010/main" val="97069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8BA7F-A095-1A18-8E74-9DD7E8DE0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001B-2F00-8835-0582-9070F08A55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RAG - Adv Techniques</a:t>
            </a:r>
          </a:p>
        </p:txBody>
      </p:sp>
    </p:spTree>
    <p:extLst>
      <p:ext uri="{BB962C8B-B14F-4D97-AF65-F5344CB8AC3E}">
        <p14:creationId xmlns:p14="http://schemas.microsoft.com/office/powerpoint/2010/main" val="3333226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AE21-FF1D-0D34-C466-7C83CB3AA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3200"/>
              <a:t>Context aware query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C0D045-0286-55AC-CF03-2DE82EC41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51176"/>
            <a:ext cx="4544762" cy="36029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What if the user query doesn't have enough context to answer the question?</a:t>
            </a:r>
          </a:p>
          <a:p>
            <a:r>
              <a:rPr lang="en-US" sz="2000" dirty="0"/>
              <a:t>Look at the image on the right, the follow up question, "What's this quarter?" Doesn't provide us enough information to go and search</a:t>
            </a:r>
          </a:p>
          <a:p>
            <a:r>
              <a:rPr lang="en-US" sz="2000" dirty="0"/>
              <a:t>It should be first converted into "What's the revenue of Amazon this quarter?" Using chat history to be effective while implementing RAG </a:t>
            </a:r>
          </a:p>
        </p:txBody>
      </p:sp>
      <p:pic>
        <p:nvPicPr>
          <p:cNvPr id="7" name="Picture 6" descr="A diagram of a company&#10;&#10;AI-generated content may be incorrect.">
            <a:extLst>
              <a:ext uri="{FF2B5EF4-FFF2-40B4-BE49-F238E27FC236}">
                <a16:creationId xmlns:a16="http://schemas.microsoft.com/office/drawing/2014/main" id="{F01D1610-185E-92F7-3E5F-80A20723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780" y="771753"/>
            <a:ext cx="5316095" cy="531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87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224</Words>
  <Application>Microsoft Macintosh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Courier New</vt:lpstr>
      <vt:lpstr>office theme</vt:lpstr>
      <vt:lpstr>Gen AI</vt:lpstr>
      <vt:lpstr>Topics</vt:lpstr>
      <vt:lpstr>Summary</vt:lpstr>
      <vt:lpstr>Intent classification</vt:lpstr>
      <vt:lpstr>Evaluation</vt:lpstr>
      <vt:lpstr>Evaluation</vt:lpstr>
      <vt:lpstr>Prompt Injections</vt:lpstr>
      <vt:lpstr>RAG - Adv Techniques</vt:lpstr>
      <vt:lpstr>Context aware query</vt:lpstr>
      <vt:lpstr>Contextual retrieval</vt:lpstr>
      <vt:lpstr>Context retrieval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Shankar, Naveen Kumar</cp:lastModifiedBy>
  <cp:revision>870</cp:revision>
  <dcterms:created xsi:type="dcterms:W3CDTF">2025-03-22T17:29:46Z</dcterms:created>
  <dcterms:modified xsi:type="dcterms:W3CDTF">2025-04-13T14:01:30Z</dcterms:modified>
</cp:coreProperties>
</file>